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A0B38"/>
    <a:srgbClr val="AA0948"/>
    <a:srgbClr val="2140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84" autoAdjust="0"/>
  </p:normalViewPr>
  <p:slideViewPr>
    <p:cSldViewPr snapToGrid="0" snapToObjects="1">
      <p:cViewPr>
        <p:scale>
          <a:sx n="95" d="100"/>
          <a:sy n="95" d="100"/>
        </p:scale>
        <p:origin x="-145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44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48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49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647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43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5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706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492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319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32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86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61FF-7ED8-F040-AE22-1323E401761B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3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_page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68"/>
            <a:ext cx="9144000" cy="68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59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_pag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18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22349" y="1660229"/>
            <a:ext cx="709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21408F"/>
                </a:solidFill>
                <a:latin typeface="Arial"/>
                <a:cs typeface="Arial"/>
              </a:rPr>
              <a:t>TITRE</a:t>
            </a:r>
            <a:endParaRPr lang="fr-FR" sz="2000" dirty="0">
              <a:solidFill>
                <a:srgbClr val="21408F"/>
              </a:solidFill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22349" y="2460449"/>
            <a:ext cx="7099302" cy="21505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Page </a:t>
            </a: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titre </a:t>
            </a: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pour une nouvelle </a:t>
            </a: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section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Zone réservé aux textes et images / Supprimer les repères (traits jaunes)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Page titre pour une nouvelle section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Zone réservé aux textes et images / Supprimer les repères (traits jaunes)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Page titre pour une nouvelle section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Zone réservé aux textes et images / Supprimer les repères (traits jaunes</a:t>
            </a: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)</a:t>
            </a:r>
            <a:endParaRPr lang="fr-FR" sz="1500" dirty="0">
              <a:solidFill>
                <a:srgbClr val="21408F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22349" y="6248392"/>
            <a:ext cx="7099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21408F"/>
                </a:solidFill>
                <a:latin typeface="Arial"/>
                <a:cs typeface="Arial"/>
              </a:rPr>
              <a:t>collectif55plus.org – Titre de la présentation – Date de la présentation</a:t>
            </a:r>
            <a:endParaRPr lang="fr-FR" sz="1000" dirty="0">
              <a:solidFill>
                <a:srgbClr val="21408F"/>
              </a:solidFill>
              <a:latin typeface="Arial"/>
              <a:cs typeface="Arial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5808820"/>
            <a:ext cx="9144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029368" y="0"/>
            <a:ext cx="0" cy="68381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115302" y="19812"/>
            <a:ext cx="0" cy="68381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0" y="2460449"/>
            <a:ext cx="9144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582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_page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1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22349" y="1660229"/>
            <a:ext cx="709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21408F"/>
                </a:solidFill>
                <a:latin typeface="Arial"/>
                <a:cs typeface="Arial"/>
              </a:rPr>
              <a:t>Sous-titre</a:t>
            </a:r>
            <a:endParaRPr lang="fr-FR" sz="2000" dirty="0">
              <a:solidFill>
                <a:srgbClr val="21408F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22349" y="2460449"/>
            <a:ext cx="7099302" cy="11118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Page </a:t>
            </a: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sous-titre (Utiliser pour le contenu de chaque section)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1500" dirty="0" smtClean="0">
                <a:solidFill>
                  <a:srgbClr val="21408F"/>
                </a:solidFill>
                <a:latin typeface="Arial"/>
                <a:cs typeface="Arial"/>
              </a:rPr>
              <a:t>Zone </a:t>
            </a:r>
            <a:r>
              <a:rPr lang="fr-FR" sz="1500" dirty="0">
                <a:solidFill>
                  <a:srgbClr val="21408F"/>
                </a:solidFill>
                <a:latin typeface="Arial"/>
                <a:cs typeface="Arial"/>
              </a:rPr>
              <a:t>réservé aux textes et images / Supprimer les repères (traits jaunes)</a:t>
            </a:r>
          </a:p>
          <a:p>
            <a:pPr>
              <a:lnSpc>
                <a:spcPct val="150000"/>
              </a:lnSpc>
            </a:pPr>
            <a:endParaRPr lang="pt-BR" sz="1500" dirty="0" smtClean="0">
              <a:solidFill>
                <a:srgbClr val="21408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2349" y="290917"/>
            <a:ext cx="7099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Arial"/>
                <a:cs typeface="Arial"/>
              </a:rPr>
              <a:t>TITRE</a:t>
            </a:r>
            <a:endParaRPr lang="fr-FR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5808820"/>
            <a:ext cx="9144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0" y="2460449"/>
            <a:ext cx="9144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29368" y="0"/>
            <a:ext cx="0" cy="68381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115302" y="19812"/>
            <a:ext cx="0" cy="68381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22349" y="6248392"/>
            <a:ext cx="7099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21408F"/>
                </a:solidFill>
                <a:latin typeface="Arial"/>
                <a:cs typeface="Arial"/>
              </a:rPr>
              <a:t>collectif55plus.org – Titre de la présentation – Date de la présentation</a:t>
            </a:r>
            <a:endParaRPr lang="fr-FR" sz="1000" dirty="0">
              <a:solidFill>
                <a:srgbClr val="2140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78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110</Words>
  <Application>Microsoft Office PowerPoint</Application>
  <PresentationFormat>Affichage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Maude Gravel</dc:creator>
  <cp:lastModifiedBy>Marc-André Roberge</cp:lastModifiedBy>
  <cp:revision>9</cp:revision>
  <dcterms:created xsi:type="dcterms:W3CDTF">2016-11-24T18:33:55Z</dcterms:created>
  <dcterms:modified xsi:type="dcterms:W3CDTF">2016-12-12T18:21:04Z</dcterms:modified>
</cp:coreProperties>
</file>