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B38"/>
    <a:srgbClr val="AA0948"/>
    <a:srgbClr val="21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84" autoAdjust="0"/>
  </p:normalViewPr>
  <p:slideViewPr>
    <p:cSldViewPr snapToGrid="0" snapToObjects="1">
      <p:cViewPr varScale="1">
        <p:scale>
          <a:sx n="110" d="100"/>
          <a:sy n="110" d="100"/>
        </p:scale>
        <p:origin x="10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4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85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90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47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36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57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06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2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9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4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66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361FF-7ED8-F040-AE22-1323E401761B}" type="datetimeFigureOut">
              <a:rPr lang="fr-FR" smtClean="0"/>
              <a:pPr/>
              <a:t>28/04/2019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00BD-CECD-8744-A975-8FFABFB18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8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owerpoint_page-0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8"/>
            <a:ext cx="9144000" cy="683818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825D8E8-2652-4DD5-B660-B46D18912671}"/>
              </a:ext>
            </a:extLst>
          </p:cNvPr>
          <p:cNvSpPr txBox="1"/>
          <p:nvPr/>
        </p:nvSpPr>
        <p:spPr>
          <a:xfrm>
            <a:off x="4981301" y="618309"/>
            <a:ext cx="37969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CA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 Assemblée générale annuelle,</a:t>
            </a:r>
          </a:p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 mai 2019</a:t>
            </a:r>
          </a:p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Conférence </a:t>
            </a:r>
            <a:r>
              <a:rPr lang="en-CA" sz="3200" b="1" dirty="0"/>
              <a:t>« Les </a:t>
            </a:r>
            <a:r>
              <a:rPr lang="en-CA" sz="3200" b="1" dirty="0" err="1"/>
              <a:t>vieux</a:t>
            </a:r>
            <a:r>
              <a:rPr lang="en-CA" sz="3200" b="1" dirty="0"/>
              <a:t> faubourgs de Québec » par</a:t>
            </a:r>
            <a:br>
              <a:rPr lang="en-CA" sz="3200" b="1" dirty="0"/>
            </a:br>
            <a:r>
              <a:rPr lang="en-CA" sz="3200" b="1" dirty="0"/>
              <a:t>M. </a:t>
            </a:r>
            <a:r>
              <a:rPr lang="en-CA" sz="3200" b="1" dirty="0" err="1"/>
              <a:t>Réjean</a:t>
            </a:r>
            <a:r>
              <a:rPr lang="en-CA" sz="3200" b="1" dirty="0"/>
              <a:t> Lemoine</a:t>
            </a: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93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Maude Gravel</dc:creator>
  <cp:lastModifiedBy>Marc-André Roberge</cp:lastModifiedBy>
  <cp:revision>19</cp:revision>
  <dcterms:created xsi:type="dcterms:W3CDTF">2016-11-24T18:33:55Z</dcterms:created>
  <dcterms:modified xsi:type="dcterms:W3CDTF">2019-04-28T17:54:24Z</dcterms:modified>
</cp:coreProperties>
</file>